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9"/>
    <p:restoredTop sz="94648"/>
  </p:normalViewPr>
  <p:slideViewPr>
    <p:cSldViewPr snapToGrid="0">
      <p:cViewPr>
        <p:scale>
          <a:sx n="85" d="100"/>
          <a:sy n="85" d="100"/>
        </p:scale>
        <p:origin x="15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9E9E73-44F5-D0F0-B51D-F48E976C1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3957FF-DCBB-8C6D-696A-F0751704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DA1270-5EC9-CE9A-3C90-C501B972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4643E9-F5C0-605C-59F3-6B6597CB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6F3A55-F0B8-0B3A-35A3-B1CFB782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25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E940B-52FC-B756-6515-F5A1692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D3D47A-EBBD-DD92-4C5F-AB2D147A9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0DA03F-989B-ECEF-D2E5-C7948ADC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4AD0F1-3688-6FB7-AD55-23EB4955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DE1094-6E4E-56FE-FC6E-3CA13976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91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7E12A76-85B0-8050-A4C9-24ADF63B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B54C0E-76EB-8A6F-91D4-66AFAF582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246C74-1243-9430-2908-EC032901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6F59F4-5016-B5E6-6E77-C0DCB5F3D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89E932-CD6F-7867-B5C1-ED837DF3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5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C03A63-CBF5-F606-BCE6-D21E5DD7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C1E2B3-9E9F-C974-3EDC-75CDA0B4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482D0E-E38D-ABB4-F7F7-6EFE2B7C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49FCD4-0D9C-23D8-A9F3-96B4B8F8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1357B7-86E0-AC26-DB0D-69A2E058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644A4-49E5-6589-3391-9190760A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9123C-0775-FB9A-983D-1FEB4BDF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75BF3-E1CF-852D-0FD8-BFC496C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A5E425-B774-7F83-E7F4-4C4C0BC6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A6D29-9B02-2618-C4C3-18ED4FD0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62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95BC1-87F3-681E-C1FA-8B362A90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1F4BE-3D06-0CDE-14B6-444BCC8D3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339BE5-1665-8D45-1235-56B771912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E1A276-2472-77EF-A202-316D6A4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D5E892-D39C-305A-42A7-E13D3EF7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D4CEA1-08F5-099D-C1AA-3707D7DD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26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2698EE-AD40-4351-30E4-D5806836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6D3B83-6285-F888-88C7-802F28BE0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F1D4F5-C735-DB71-A3B7-5129AB6B6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EB9037F-0AAF-8606-090F-E796935BB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8415BF-8E7B-4006-4E4D-E96046993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7D8B6A-9E85-1966-55B5-B4A86CF4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B05D3-1D32-A275-8BF2-4AD8B7CD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9AF2A63-6564-557F-81B5-2E6F6FFF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06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FA13EB-F9FB-FF5F-820E-F78FA12B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64D2442-AE1C-98A5-A60D-AD17FBA1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90E68C5-22BA-C70E-B2BC-AF0C0C39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5780D85-2D38-0DD9-B1D9-BDC0DDB1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93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9D2426-2F3F-5FD7-5122-5ED8F2AF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34FED1-4436-F8CE-26B3-AB6E7A74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5D8BB3-8731-2C1E-09C6-087E2333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03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12CDF-CA9E-B75C-09C1-B6F59BEE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B56ED8-7D7D-1D13-3220-A0AC0134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6B3D50-3F09-E91C-8E71-B39565D8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BA7325-47D7-C642-B6E5-13A0E64C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929712-3335-F101-270A-16ED3948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180296-0B50-C074-DFA0-893EA101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43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26BCCD-6E6C-0AA5-FB18-D7802958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DDC0B6-F87A-2CBE-2F86-1288CA05C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72A41F-FFF9-0B8E-5279-96BE3ABA3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633C48A-7098-D5F2-6DEB-835EBCB3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C7F13A-7ECD-A474-A7F7-01FB9D4B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70E5BD-4012-C434-5E2F-429A8718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37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DD4929-8BEC-3DF8-1A5F-52FF3BBE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3969AF-5EA5-8403-521F-4FD18654C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3662C-8558-B494-8739-0B2AA8CAC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01E09B-A00D-1E43-B09E-FBF5EC7B339F}" type="datetimeFigureOut">
              <a:rPr kumimoji="1" lang="ja-JP" altLang="en-US" smtClean="0"/>
              <a:t>2024/1/14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82C36F-FF3A-1512-0EE8-796E19A90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353355-903A-B24F-C2C7-609F859A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1AF1B-E881-2E48-ABBC-D75900870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45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9BAE82C3-602C-3484-9C2D-8EAC3559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 r="543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2D3B39C8-D8CE-C346-BC9B-A02BE1CF6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" r="595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6D4004-C11C-B97F-D32C-5620DAE1C7F6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響き増</a:t>
            </a:r>
          </a:p>
        </p:txBody>
      </p:sp>
    </p:spTree>
    <p:extLst>
      <p:ext uri="{BB962C8B-B14F-4D97-AF65-F5344CB8AC3E}">
        <p14:creationId xmlns:p14="http://schemas.microsoft.com/office/powerpoint/2010/main" val="362905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95F3050-ED66-4AD9-C4B2-0B7580E1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r="639"/>
          <a:stretch/>
        </p:blipFill>
        <p:spPr>
          <a:xfrm>
            <a:off x="315523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E7307E7B-7C4B-2418-B6F1-F486E9558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593"/>
          <a:stretch/>
        </p:blipFill>
        <p:spPr>
          <a:xfrm>
            <a:off x="6201585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156470-D077-ADE5-B5AC-C190DCAF0A16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アンサンブルのしやすさ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A63F6F5C-F0B3-582D-307D-D547C03C0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" r="67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F57B3BC-87D0-A178-7ED6-1BB87502F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574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32C079-D8BA-7D99-B75A-D669BC7F22AF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溶け合う感じ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08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F3823AB9-7A4B-C236-1D37-8AB60ACF7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r="618"/>
          <a:stretch/>
        </p:blipFill>
        <p:spPr>
          <a:xfrm>
            <a:off x="315521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E20BBAB-F4B8-9FE4-8984-8A85E6109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" r="626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87AB18-457B-AE04-A860-3FB971B41BFB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演奏が上手くいったか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46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61321D5-9A00-892A-9E67-B55BE694D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" r="660"/>
          <a:stretch/>
        </p:blipFill>
        <p:spPr>
          <a:xfrm>
            <a:off x="321733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98D07D93-D3BA-6F32-5BA6-887A9677D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r="655"/>
          <a:stretch/>
        </p:blipFill>
        <p:spPr>
          <a:xfrm>
            <a:off x="6195375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8A3422-7EA0-365D-EF58-E7EE1C3203B2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演奏のしやすさ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20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9BAE82C3-602C-3484-9C2D-8EAC3559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" r="543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2D3B39C8-D8CE-C346-BC9B-A02BE1CF6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" r="595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6D4004-C11C-B97F-D32C-5620DAE1C7F6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響き増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BD548E-4AC7-D867-FE13-15F9C8990313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5D749D-1364-1BA0-0F83-E5663EACB69E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57E7BD-ECD3-B777-E0B9-69C85C51E9D6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A952AC-F7B8-A482-3633-07313C1FF9C8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56926E0-A507-E2C1-CD1E-4E1FE955E17B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DCA8077-99CC-8392-4F2B-E0827F864466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BE74D06-D2EF-B0A0-DC6B-3E202D08A282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84072E7-0362-DE9F-3F76-51078D8BC6B5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92623AC-B31E-D9BD-EAAB-398A98AEA3EA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F7C40A-1627-6FB4-C529-AF63CDE5374B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442AC1F-9951-BCDA-EAA2-05CFD30CF68A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75C3C3-B871-9018-2F9B-F5A81518DC35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C5C3D10-146F-203A-5324-5EBB952BA379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46A46D0-6070-0757-935A-5725C155C66F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A6D457E-1B11-9ED7-A33B-0193D7EBE081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E2D04BE-6921-CB26-F9DB-87AB32F40ACD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E1259F9-10EE-EF4D-FA24-816637D83689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575CBF8-D9A3-8309-8D71-45B23CFD3B03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759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3497ADC1-F5FE-6DB0-948B-696CA6BF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r="62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8460EBE0-32BB-79CE-0E25-68972FAF3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 r="65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432159B-792F-F69E-3863-B0941C9C6D7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自分の声の聞きやすさ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8E6CB91-1E5A-3D79-945C-A8826F484220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E5637F9-6641-816E-5EF3-6ABC0787E5D5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DC3123-7849-695A-230F-D87D8C9B7399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9B8A37E-94DA-7F43-680F-A972A1CD5983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371D1FB-3F28-E016-53B1-DFCB45F55FCD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181F66-A0FB-6F1E-9AB5-42A282A2A188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3803820-5BA3-63A8-B866-EBDD1525FBBA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E42A5B1-9AE4-0F64-7A9E-109A1DA3DFE9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FCC2FD8-74F3-2719-1618-C6DC5DE96959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7531B46-4229-7277-F355-4343475E8FBA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D595FB-82D2-6221-4E6D-8A915AA5A89B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54F4862-4D4D-34D3-B4CA-9E7933E6C5A5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D290109-395F-D387-9477-64E8C98BC778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0606761-943E-88C1-4671-EC0EE56D5D1F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4942830-596B-A925-2825-C72F6DBA3C91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BE976F-FBEA-DF99-297D-A87A804434B8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936CB08-581F-F974-5FA7-37A6E2C28B59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076B3A-33F3-22F9-7641-11A1B7ABDA7E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6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CABF0702-189B-119F-C36B-B64B95371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" r="598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6F713656-5633-8718-C8BD-2493C504A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" r="494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3134E-66EE-3BDF-66B6-F24ED4E3A22C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他人の声の聞きやすさ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D69B7BE-715A-F457-E0AE-63ECE1EF5699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646F59D-539E-3510-5E7E-F4140445F9E6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69C14EE-78FB-45E6-E5EE-2E1D1D13321C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56C33-D296-5431-31EA-B9B070DE5DB7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3ED90B7-057D-0AEE-A2EE-12D417E47BFA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CD87B36-02A7-BA35-8350-EAB2EA6E574E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33AEF3-8D78-1AB9-572E-AE8D9AFF8C98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124B18-E86E-05A9-D4B1-5F1414F5C040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94D015-2926-45F1-D93D-7CFC494F1FE7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979979F-2BB4-130B-7BE8-C2E6816450C7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ABD520-27DD-CA2C-A403-23D26687D51F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C9DBCE4-99A8-42C0-1AF0-BA3B1223BD48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3710C7-B1CB-DE86-9238-5FEF06AA346C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07A03CF-12BF-76E2-BC3E-77ECC9639E7B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8B803B7-BB1C-F46B-2C84-59B20AC8E03E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4DFA35E-998B-E33D-4EFA-A595B38E8939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13B314-FC6E-D492-A7B2-97AD6A5061F3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56E9AF0-24B7-60AD-E0BA-13E2F3F390EC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3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763A920B-59F1-C343-3E44-ECE0C602A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" r="612"/>
          <a:stretch/>
        </p:blipFill>
        <p:spPr>
          <a:xfrm>
            <a:off x="6194324" y="557189"/>
            <a:ext cx="5668684" cy="5743618"/>
          </a:xfrm>
          <a:prstGeom prst="rect">
            <a:avLst/>
          </a:prstGeom>
        </p:spPr>
      </p:pic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CA0C685-5579-D610-A0F7-2375ADD74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" r="595"/>
          <a:stretch/>
        </p:blipFill>
        <p:spPr>
          <a:xfrm>
            <a:off x="318106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55EB35-F7A5-77BA-866D-81B5C4D45B0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広がり感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C4D9E44-14D6-FFE2-9155-CE9C64FB9DB9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4479907-EC15-AE77-8787-26B35CCB8BA8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660457-633E-0C94-0932-63DF749A7165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0330C9-0EEA-0700-06FE-A42A034F8EDD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12666A-812F-AAAE-E2F9-B05B3517D91F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8AFD1C-AA46-649C-F87C-2FA374E1D3FD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2F4444-E9FE-AAD6-09A8-989B61A8C585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BDC4BB8-217E-CC9B-6BD0-AB11291C0CB5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08EF1B-CA59-F8F1-BD4C-02D913178D90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36A2580-01D9-1DCF-3AD0-4E29BFBC69D2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7B21045-9ADD-5871-3992-BE05AD08CB4E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59B70E-9F1C-B433-2B86-EF7BD4176F44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88ACED7-6470-A307-3A92-BC9429AAA85F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C9CE3A-5F77-B315-F6FB-7919BC36BE76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B8E4934-3CC3-E4BF-C9F3-D3564B4610DD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83FAAC5-4C61-3153-ED29-765C28D9DF01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189BA9B-AD2F-3820-8085-30810613538A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E9FDDAB-6A19-2348-FB20-25369EE884A7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47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07379EFC-CEB2-1883-1F10-E68DD8A4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r="563"/>
          <a:stretch/>
        </p:blipFill>
        <p:spPr>
          <a:xfrm>
            <a:off x="321729" y="557189"/>
            <a:ext cx="5674893" cy="5743618"/>
          </a:xfrm>
          <a:prstGeom prst="rect">
            <a:avLst/>
          </a:prstGeom>
        </p:spPr>
      </p:pic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F71C7A80-2DA4-320F-3B50-CF6F4EE52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" r="532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6D452B-3E95-3667-F5F1-E9736120B5C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客席に届く感じ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95E7BA-7DAA-A771-89A3-B93ECF0C3F05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5CB2B7-AC93-9D15-72F8-4E7B82971646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64E32-330E-9D41-72BE-E62AF2AF6A5A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003878-9522-829D-014B-D21B06677A2E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3330C2-CB4C-D95B-65E5-366D1D5E03BF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BE6D9F-B9FF-358D-B5BE-45FB303EF0FA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33D0271-0402-21CD-84E0-14D0AFEDC21E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E0699DD-9D0E-6DDB-38AA-93BD8D89FEC4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F45B71F-6B29-DF47-FE17-C3FC84C59BE6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072ACE3-7C69-83AD-8E9E-604E694608FE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5EC12B-E37A-CF9D-E9AF-64B0B1A87657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7604931-CED3-DAC1-00DC-46A98D8211F0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2BF3C26-AA9C-2DDC-1614-CCA3C2614D83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D943B43-F9CB-74A4-F82D-6159B61F4DF6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B6AA5A9-5568-6AAB-AC9E-B08C7796A673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32BA9E-F277-F8A3-810E-E541481866D9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6F9AA57-C9DF-D6A5-5E18-E2CDA7521C4E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0AFA5B7-D294-02D7-E78C-6337F64D6D25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48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2D50770-8EE0-E447-1524-3BAF6EFA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611"/>
          <a:stretch/>
        </p:blipFill>
        <p:spPr>
          <a:xfrm>
            <a:off x="326407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BB8CE822-EE90-B266-2560-CE039EBE1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" r="674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3902F8-2CB8-5C1F-91FA-C7402A22484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自分に音が返ってくる</a:t>
            </a:r>
            <a:r>
              <a:rPr kumimoji="1" lang="ja-JP" altLang="en-US"/>
              <a:t>感じ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47F31A-5B7A-D0ED-D782-4BC89A080EFB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1522691-295E-2DA1-0959-421D9B95FA34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9DC33C-C533-FE98-F117-BBB70D7F6BA4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B40E57-3242-E3B4-10BC-1FFCCFFD0E4E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B1E0D8-85A8-3046-4BFC-A4D790E6256D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3A26725-26BA-BF61-F2E6-E4203ACAA828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5C1B11-DE5F-C9A4-9ED4-C7FDA7377AF0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5A6DBD7-B16F-EDFD-622E-72AB3F1A7280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D29436-543B-DF9C-07C2-22BED7AF2CF2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BB464EE-6049-1EAC-784D-CC28F9143570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6AEE86-3D26-F04D-BEE2-094719132078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E4627BE-C5B2-303C-F79D-03F7F5E7B344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707AB21-5717-19F3-94E7-34A5594853DD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9C43C1-E00E-E811-B909-7397DF00B265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E6BA6DF-786B-59DA-AA8D-06CA4CF7D301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DDC7C19-987B-31D0-7345-F24F9A463614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DE7FDE3-6EEA-6729-9AD7-A4378B2F680F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62FE04-F521-AD62-066B-2568C9D96008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73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3497ADC1-F5FE-6DB0-948B-696CA6BF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r="62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8460EBE0-32BB-79CE-0E25-68972FAF3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 r="65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432159B-792F-F69E-3863-B0941C9C6D7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自分の声の聞きやすさ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743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20630B5-38E4-D6DA-5891-36176940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" r="566"/>
          <a:stretch/>
        </p:blipFill>
        <p:spPr>
          <a:xfrm>
            <a:off x="327938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D38D987-722A-38D1-2BDF-39181447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" r="680"/>
          <a:stretch/>
        </p:blipFill>
        <p:spPr>
          <a:xfrm>
            <a:off x="6195378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9996C-C3B7-9D6F-F93A-8A6A8C0479A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包まれる</a:t>
            </a:r>
            <a:r>
              <a:rPr kumimoji="1" lang="ja-JP" altLang="en-US"/>
              <a:t>感じ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8DFD9E0-89DB-0569-A14D-A3144E51FFC9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05632C-75E2-C5DC-A12E-A3B38342CF60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3D9B88-1B00-1AF2-6A0A-6E18FB7EC48B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F3B3AC7-518A-322B-0424-CE423402A0A1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D3D57DF-250B-8D3E-952C-BA2CF99FF8A7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A6950A-E517-04E4-EFE5-E27A7A21CFD5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2A54703-36AB-5E28-D895-321622528AFE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06EC31-090B-797A-CB8D-5C54E0D044B7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AED2070-E9F8-A93A-E2DB-6607D6D92D62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34A193D-1FA9-7563-1740-3DB884B6DAE0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23B211F-DB83-1552-AB75-5FF0F89DF8E7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61CC7D-2206-6592-767B-3658A24BE3FA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4F65E14-7ED8-C2C5-5857-E132AC8B518E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78E521D-5339-A039-075F-D54B015308FB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A72C0AC-E6AF-4224-E795-B8F6499D7C5F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B5338CD-D76B-CD9E-EC65-DB67780CD830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53807D-2B1E-6467-EDF4-796004C67E94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9E2DFEC-FBDA-B836-7585-E0B30821CC17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08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73A74E5-BADA-1873-2FB1-BEC23A5E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" r="644"/>
          <a:stretch/>
        </p:blipFill>
        <p:spPr>
          <a:xfrm>
            <a:off x="321731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64ED02D9-E29C-F690-A67D-1BB68542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r="686"/>
          <a:stretch/>
        </p:blipFill>
        <p:spPr>
          <a:xfrm>
            <a:off x="6195378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B2F45-8CA9-815D-E6E6-F4513A0D9A5D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疲れる</a:t>
            </a:r>
            <a:r>
              <a:rPr kumimoji="1" lang="ja-JP" altLang="en-US"/>
              <a:t>感じ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447F64-6A93-F37A-3967-47F50766AF3C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3AEE27-ADD7-892A-4255-6A14C0B0AAD5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8DE0E7-9650-701E-5C78-B867E7EB3CF1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66BAC5C-F436-46DC-0C13-6FBFD7CA14E7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DEFCE8-2568-3283-5AA6-0C26B9F7F207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0076F5-6C2D-5DAA-A2C1-C6953D8FB6E4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B9BB48E-DFA9-8455-0405-AAB8637DB566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0F65B69-5AD5-FDDB-354B-96A28CDAD780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3047105-8413-5C9B-8B3B-5A4A33DE8CCC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43B49A-E2E3-2CAB-2A76-19224C1AE226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F43781-6AC3-3D4B-299A-74E769702DC7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0173DD8-6915-3771-C534-32D4F3CBC2AF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065BD7-E47F-6343-837B-11CFA03672A3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BDE4037-C2DC-5DE2-FE37-D38CF361FAAB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A19D6CB-5F74-F936-7343-144E1447348C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34804F3-28B7-7653-7B21-5184C70F81B2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24BAB71-7E75-6B08-E8C4-95D207CA5A88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C487306-85C7-CB18-3800-FB6B592C531E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655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9AA3E793-D803-78D7-B938-FFEF20078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" r="576"/>
          <a:stretch/>
        </p:blipFill>
        <p:spPr>
          <a:xfrm>
            <a:off x="326409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D9C649D7-B8C8-AA8F-D2D3-B4B0B9F7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" r="592"/>
          <a:stretch/>
        </p:blipFill>
        <p:spPr>
          <a:xfrm>
            <a:off x="6201585" y="557189"/>
            <a:ext cx="5668684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B702B6-497D-B429-B8E2-C7943FB2C45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強弱の付けやすさ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FF0324-0319-5D8A-8F67-9B757BC4F7F2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327C64-A2A1-156C-9348-A9FF7DEA804C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79EBB3-32F9-5280-352A-48C79A2312C0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020010-6784-AA29-9515-6ED495850C24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D3A98F8-3E95-056B-5A57-95C8F9991A20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B5E1A7-518A-6F5D-4B4B-E27048589F72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8905E45-A153-8B1A-C1B0-750275B51B77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2941FF9-9767-4196-D49A-DD014DE83CD1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7BF26A-AB26-D1C5-8311-4E19BF8AF208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16420D2-8748-2B7A-B38C-A877A84E44BA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7D66770-0573-1548-56F2-F09F0A3746B2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70D56B8-DA9F-90D9-954A-CC327BC919C5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288C7A-5AD8-64E5-4C8E-FA8D37CC58A3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B152621-49BF-96B1-4926-92A17DFB37CF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79903B6-3C16-261A-BC1F-1A33E4E8B025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3D282D0-D926-7DF8-409E-C330F997A444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9E6C381-119E-166C-39A6-EBEEDEBEBF6D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92A1895-0FC9-09EF-F771-421BB354180B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40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95F3050-ED66-4AD9-C4B2-0B7580E1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r="639"/>
          <a:stretch/>
        </p:blipFill>
        <p:spPr>
          <a:xfrm>
            <a:off x="315523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E7307E7B-7C4B-2418-B6F1-F486E9558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593"/>
          <a:stretch/>
        </p:blipFill>
        <p:spPr>
          <a:xfrm>
            <a:off x="6201585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156470-D077-ADE5-B5AC-C190DCAF0A16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アンサンブルのしやすさ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225F293-A7CB-3B98-2003-FB69D37F7C83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1C1F05-8AC8-1AE5-85D0-376D7D7C648A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664D64-6B25-A77B-0F38-E1BCECDD4A45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5D5A34-60D4-7E48-51E5-911DA1157179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9DAB4FC-8693-E8C3-9BF0-0C769943242F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B3A9BD-7412-5868-D78B-44C2A6A6DA3D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93E1390-AEC6-B179-8EA1-93D133E768FA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F08BE-0A6E-550A-85B7-1CA5D0B1E995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5A805A-23B9-4E71-19CA-611FA54EA53D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92892D5-A569-7CC3-DBC1-BA515C48348B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8E6A8F7-CC48-916F-159A-3BC85DD7A3B2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917B5CD-7A73-F09E-E8AB-32BCF9F5AACF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3FCA20E-57E2-8602-9C22-37E76B378D75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10604E8-98EE-0A0C-1A53-B68CF0C1C453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220A22A-1B56-694A-11C0-DF8FA5DB6A9D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9F71736-6E74-BE90-6987-9EFDC7F456EF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A9EC8A3-9C30-2B39-C751-2BA8500CB0B8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EFCE12-33D0-EBAF-70F9-351DF05AFB85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1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A63F6F5C-F0B3-582D-307D-D547C03C0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" r="67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F57B3BC-87D0-A178-7ED6-1BB87502F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574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32C079-D8BA-7D99-B75A-D669BC7F22AF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溶け合う感じ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C82A2A-F612-A7CF-9672-AC6502B6F157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180F17-87D2-DC49-F2F6-8D8A7986F6E5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778F745-BD81-B6CA-1445-2C0415D2E27F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F4E2A08-50B8-7D10-444F-A0F32AD5BBFA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4FBD37-F2FE-35A5-89F5-F2EA85131847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338AAB3-0467-BE3E-2A55-4981FBBC93E9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5465C9B-2310-8EC4-E91B-0238E59C2CE3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7ACB6B6-E0D5-0D75-8E84-A149EE56AD94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A15EF4-2E0D-B904-E3A4-656CE35B8B18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422E37-2C18-7ECB-D21F-7C8AC5C3F515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5DE082-D5D4-1DF2-2AC6-42AE1AB5D08E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F3F2E7-5396-8B3B-D171-FA586C6729CF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E01987-BD4E-377B-3BD8-C4C73EC5D12B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03365E5-6828-0E8C-7C67-255BE2E562EF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8C5F74-5350-0A3C-457F-73E9572AB933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C730C6B-1906-9738-372D-885F2CDE8E46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86A149A-2DB9-8633-32B2-E7A53563018F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87A1AB-445B-46A8-20E8-EE0E0F89D4C1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01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F3823AB9-7A4B-C236-1D37-8AB60ACF7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r="618"/>
          <a:stretch/>
        </p:blipFill>
        <p:spPr>
          <a:xfrm>
            <a:off x="315521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E20BBAB-F4B8-9FE4-8984-8A85E6109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" r="626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87AB18-457B-AE04-A860-3FB971B41BFB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演奏が上手くいったか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299160-DD71-236F-83C7-DA3218BBCA89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0D3A4C-1938-1EDE-17C5-7C404BD9617C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F733AF-4946-4263-617C-C74A30273910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25A0A4-5DDA-3E4D-A93B-7DEDD4782E1A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A76FB-89D6-A729-D915-91590EE97A6C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71FA725-2589-BF0A-DA63-09ABBC9F8E9B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A9E612-376D-B64F-866C-6EA7A3E901C7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629A50C-4F36-C91D-B946-1E51A11DC3B0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075B51-1FD2-1626-9371-C00E39823629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CC9C01D-72DB-CCA1-7836-AF66918A36E7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E6A38F1-4093-87C3-49E5-9EC8DCF8CAF4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CAA2373-28E0-27E7-9F1C-D26D9546A506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1CD0A9B-F645-5025-10C2-E3ECCA235E69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89935F7-9FE4-515C-5387-5F972AEBE517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34F271D-2001-A5CD-605D-77DB0F19FA3B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32DE18-AC18-FA2C-10D8-B1326D8EB790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E27450-2D4D-D762-A572-C7DFB843329A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7670745-E6A4-4080-7748-096D6FF7F450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45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61321D5-9A00-892A-9E67-B55BE694D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" r="660"/>
          <a:stretch/>
        </p:blipFill>
        <p:spPr>
          <a:xfrm>
            <a:off x="321733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98D07D93-D3BA-6F32-5BA6-887A9677D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r="655"/>
          <a:stretch/>
        </p:blipFill>
        <p:spPr>
          <a:xfrm>
            <a:off x="6195375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8A3422-7EA0-365D-EF58-E7EE1C3203B2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演奏のしやすさ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1BB3F8B-405E-1FA7-265E-72C04C00A97C}"/>
              </a:ext>
            </a:extLst>
          </p:cNvPr>
          <p:cNvSpPr/>
          <p:nvPr/>
        </p:nvSpPr>
        <p:spPr>
          <a:xfrm>
            <a:off x="1099454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617AA9-FE1F-F71A-575E-112F86CF36BA}"/>
              </a:ext>
            </a:extLst>
          </p:cNvPr>
          <p:cNvSpPr/>
          <p:nvPr/>
        </p:nvSpPr>
        <p:spPr>
          <a:xfrm>
            <a:off x="1099454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C3B6F9-778B-B818-593E-C4ACF6CAC4CA}"/>
              </a:ext>
            </a:extLst>
          </p:cNvPr>
          <p:cNvSpPr/>
          <p:nvPr/>
        </p:nvSpPr>
        <p:spPr>
          <a:xfrm>
            <a:off x="4517571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BC0BEF-4F93-0C9B-7CEA-31376C0BBDD6}"/>
              </a:ext>
            </a:extLst>
          </p:cNvPr>
          <p:cNvSpPr/>
          <p:nvPr/>
        </p:nvSpPr>
        <p:spPr>
          <a:xfrm>
            <a:off x="4517571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0358B65-2C43-F0EA-AEBE-1CFAD3ADD79A}"/>
              </a:ext>
            </a:extLst>
          </p:cNvPr>
          <p:cNvSpPr/>
          <p:nvPr/>
        </p:nvSpPr>
        <p:spPr>
          <a:xfrm>
            <a:off x="2469188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2478CE9-4C65-B0B9-07DF-515D409EC4D6}"/>
              </a:ext>
            </a:extLst>
          </p:cNvPr>
          <p:cNvSpPr/>
          <p:nvPr/>
        </p:nvSpPr>
        <p:spPr>
          <a:xfrm>
            <a:off x="2469188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6C347D-6775-17F6-493D-5508D3D21A7E}"/>
              </a:ext>
            </a:extLst>
          </p:cNvPr>
          <p:cNvSpPr/>
          <p:nvPr/>
        </p:nvSpPr>
        <p:spPr>
          <a:xfrm>
            <a:off x="2469188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4ED3AA0-98D3-D84D-5315-7AE54F5EB210}"/>
              </a:ext>
            </a:extLst>
          </p:cNvPr>
          <p:cNvSpPr/>
          <p:nvPr/>
        </p:nvSpPr>
        <p:spPr>
          <a:xfrm rot="5400000">
            <a:off x="4174672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10BEAB-DA16-B072-2ED2-98E6F3AB0AB0}"/>
              </a:ext>
            </a:extLst>
          </p:cNvPr>
          <p:cNvSpPr/>
          <p:nvPr/>
        </p:nvSpPr>
        <p:spPr>
          <a:xfrm rot="5400000">
            <a:off x="772884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A5535F-2FAF-3D40-203E-0C5AA9419ADD}"/>
              </a:ext>
            </a:extLst>
          </p:cNvPr>
          <p:cNvSpPr/>
          <p:nvPr/>
        </p:nvSpPr>
        <p:spPr>
          <a:xfrm>
            <a:off x="6961239" y="979713"/>
            <a:ext cx="1034148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45413C-50E2-9682-F209-37D5C6FE0381}"/>
              </a:ext>
            </a:extLst>
          </p:cNvPr>
          <p:cNvSpPr/>
          <p:nvPr/>
        </p:nvSpPr>
        <p:spPr>
          <a:xfrm>
            <a:off x="6961239" y="4397825"/>
            <a:ext cx="1034148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FC632E-687A-22B2-730D-2806FD79C3AE}"/>
              </a:ext>
            </a:extLst>
          </p:cNvPr>
          <p:cNvSpPr/>
          <p:nvPr/>
        </p:nvSpPr>
        <p:spPr>
          <a:xfrm>
            <a:off x="10379356" y="979713"/>
            <a:ext cx="1001486" cy="1051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B19D8D-9EE6-44BA-0924-B797423C932A}"/>
              </a:ext>
            </a:extLst>
          </p:cNvPr>
          <p:cNvSpPr/>
          <p:nvPr/>
        </p:nvSpPr>
        <p:spPr>
          <a:xfrm>
            <a:off x="10379356" y="4397825"/>
            <a:ext cx="1001486" cy="106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00C069-B3F9-C61A-DF26-F73A647984C3}"/>
              </a:ext>
            </a:extLst>
          </p:cNvPr>
          <p:cNvSpPr/>
          <p:nvPr/>
        </p:nvSpPr>
        <p:spPr>
          <a:xfrm>
            <a:off x="8330973" y="2373086"/>
            <a:ext cx="1706401" cy="1687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35B0D3B-9AA6-F488-DBCF-78FCFF5C9C07}"/>
              </a:ext>
            </a:extLst>
          </p:cNvPr>
          <p:cNvSpPr/>
          <p:nvPr/>
        </p:nvSpPr>
        <p:spPr>
          <a:xfrm>
            <a:off x="8330973" y="979713"/>
            <a:ext cx="1706401" cy="1051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5F9129-2DF2-2B8C-8A0E-CEF57B0F91FE}"/>
              </a:ext>
            </a:extLst>
          </p:cNvPr>
          <p:cNvSpPr/>
          <p:nvPr/>
        </p:nvSpPr>
        <p:spPr>
          <a:xfrm>
            <a:off x="8330973" y="4397826"/>
            <a:ext cx="1706401" cy="1077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9B0F906-232E-F264-9B90-02732922F493}"/>
              </a:ext>
            </a:extLst>
          </p:cNvPr>
          <p:cNvSpPr/>
          <p:nvPr/>
        </p:nvSpPr>
        <p:spPr>
          <a:xfrm rot="5400000">
            <a:off x="10036457" y="2715986"/>
            <a:ext cx="1687284" cy="100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5828B3B-7B05-3CCD-585B-95DE4D338A8D}"/>
              </a:ext>
            </a:extLst>
          </p:cNvPr>
          <p:cNvSpPr/>
          <p:nvPr/>
        </p:nvSpPr>
        <p:spPr>
          <a:xfrm rot="5400000">
            <a:off x="6634669" y="2699656"/>
            <a:ext cx="1687286" cy="1034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3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CABF0702-189B-119F-C36B-B64B95371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" r="598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6F713656-5633-8718-C8BD-2493C504A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" r="494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3134E-66EE-3BDF-66B6-F24ED4E3A22C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他人の声の聞きやすさ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1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763A920B-59F1-C343-3E44-ECE0C602A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" r="612"/>
          <a:stretch/>
        </p:blipFill>
        <p:spPr>
          <a:xfrm>
            <a:off x="6194324" y="557189"/>
            <a:ext cx="5668684" cy="5743618"/>
          </a:xfrm>
          <a:prstGeom prst="rect">
            <a:avLst/>
          </a:prstGeom>
        </p:spPr>
      </p:pic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CA0C685-5579-D610-A0F7-2375ADD74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" r="595"/>
          <a:stretch/>
        </p:blipFill>
        <p:spPr>
          <a:xfrm>
            <a:off x="318106" y="557189"/>
            <a:ext cx="5674893" cy="57436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55EB35-F7A5-77BA-866D-81B5C4D45B0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広がり感</a:t>
            </a:r>
          </a:p>
        </p:txBody>
      </p:sp>
    </p:spTree>
    <p:extLst>
      <p:ext uri="{BB962C8B-B14F-4D97-AF65-F5344CB8AC3E}">
        <p14:creationId xmlns:p14="http://schemas.microsoft.com/office/powerpoint/2010/main" val="357962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07379EFC-CEB2-1883-1F10-E68DD8A4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r="563"/>
          <a:stretch/>
        </p:blipFill>
        <p:spPr>
          <a:xfrm>
            <a:off x="321729" y="557189"/>
            <a:ext cx="5674893" cy="5743618"/>
          </a:xfrm>
          <a:prstGeom prst="rect">
            <a:avLst/>
          </a:prstGeom>
        </p:spPr>
      </p:pic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F71C7A80-2DA4-320F-3B50-CF6F4EE52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" r="532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6D452B-3E95-3667-F5F1-E9736120B5C4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/>
              <a:t>客席に届く感じ</a:t>
            </a:r>
          </a:p>
        </p:txBody>
      </p:sp>
    </p:spTree>
    <p:extLst>
      <p:ext uri="{BB962C8B-B14F-4D97-AF65-F5344CB8AC3E}">
        <p14:creationId xmlns:p14="http://schemas.microsoft.com/office/powerpoint/2010/main" val="47366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D2D50770-8EE0-E447-1524-3BAF6EFA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611"/>
          <a:stretch/>
        </p:blipFill>
        <p:spPr>
          <a:xfrm>
            <a:off x="326407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BB8CE822-EE90-B266-2560-CE039EBE1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" r="674"/>
          <a:stretch/>
        </p:blipFill>
        <p:spPr>
          <a:xfrm>
            <a:off x="6201587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3902F8-2CB8-5C1F-91FA-C7402A22484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自分に音が返ってくる</a:t>
            </a:r>
            <a:r>
              <a:rPr kumimoji="1" lang="ja-JP" altLang="en-US"/>
              <a:t>感じ</a:t>
            </a:r>
          </a:p>
        </p:txBody>
      </p:sp>
    </p:spTree>
    <p:extLst>
      <p:ext uri="{BB962C8B-B14F-4D97-AF65-F5344CB8AC3E}">
        <p14:creationId xmlns:p14="http://schemas.microsoft.com/office/powerpoint/2010/main" val="241688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20630B5-38E4-D6DA-5891-36176940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" r="566"/>
          <a:stretch/>
        </p:blipFill>
        <p:spPr>
          <a:xfrm>
            <a:off x="327938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D38D987-722A-38D1-2BDF-39181447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" r="680"/>
          <a:stretch/>
        </p:blipFill>
        <p:spPr>
          <a:xfrm>
            <a:off x="6195378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9996C-C3B7-9D6F-F93A-8A6A8C0479A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包まれる</a:t>
            </a:r>
            <a:r>
              <a:rPr kumimoji="1" lang="ja-JP" altLang="en-US"/>
              <a:t>感じ</a:t>
            </a:r>
          </a:p>
        </p:txBody>
      </p:sp>
    </p:spTree>
    <p:extLst>
      <p:ext uri="{BB962C8B-B14F-4D97-AF65-F5344CB8AC3E}">
        <p14:creationId xmlns:p14="http://schemas.microsoft.com/office/powerpoint/2010/main" val="382348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73A74E5-BADA-1873-2FB1-BEC23A5E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" r="644"/>
          <a:stretch/>
        </p:blipFill>
        <p:spPr>
          <a:xfrm>
            <a:off x="321731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64ED02D9-E29C-F690-A67D-1BB68542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r="686"/>
          <a:stretch/>
        </p:blipFill>
        <p:spPr>
          <a:xfrm>
            <a:off x="6195378" y="557189"/>
            <a:ext cx="5668684" cy="57436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B2F45-8CA9-815D-E6E6-F4513A0D9A5D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疲れる</a:t>
            </a:r>
            <a:r>
              <a:rPr kumimoji="1" lang="ja-JP" altLang="en-US"/>
              <a:t>感じ</a:t>
            </a:r>
          </a:p>
        </p:txBody>
      </p:sp>
    </p:spTree>
    <p:extLst>
      <p:ext uri="{BB962C8B-B14F-4D97-AF65-F5344CB8AC3E}">
        <p14:creationId xmlns:p14="http://schemas.microsoft.com/office/powerpoint/2010/main" val="208099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9AA3E793-D803-78D7-B938-FFEF20078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" r="576"/>
          <a:stretch/>
        </p:blipFill>
        <p:spPr>
          <a:xfrm>
            <a:off x="326409" y="557189"/>
            <a:ext cx="5674893" cy="574361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D9C649D7-B8C8-AA8F-D2D3-B4B0B9F7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" r="592"/>
          <a:stretch/>
        </p:blipFill>
        <p:spPr>
          <a:xfrm>
            <a:off x="6201585" y="557189"/>
            <a:ext cx="5668684" cy="57436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B702B6-497D-B429-B8E2-C7943FB2C45A}"/>
              </a:ext>
            </a:extLst>
          </p:cNvPr>
          <p:cNvSpPr txBox="1"/>
          <p:nvPr/>
        </p:nvSpPr>
        <p:spPr>
          <a:xfrm>
            <a:off x="2903381" y="93928"/>
            <a:ext cx="6379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/>
              <a:t>強弱の付けやすさ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67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88</Words>
  <Application>Microsoft Macintosh PowerPoint</Application>
  <PresentationFormat>ワイド画面</PresentationFormat>
  <Paragraphs>26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板垣　大稀</dc:creator>
  <cp:lastModifiedBy>板垣　大稀</cp:lastModifiedBy>
  <cp:revision>2</cp:revision>
  <dcterms:created xsi:type="dcterms:W3CDTF">2024-01-14T05:56:09Z</dcterms:created>
  <dcterms:modified xsi:type="dcterms:W3CDTF">2024-01-14T06:26:49Z</dcterms:modified>
</cp:coreProperties>
</file>